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223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9342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从文档可以看到，我们可以通过@babel/helper-module-imports来插入一个节点，我们的需求是拿到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import Alert from 'ant-design-vue/lib/alert'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节点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12097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558</cp:revision>
  <dcterms:created xsi:type="dcterms:W3CDTF">2023-03-07T12:13:07Z</dcterms:created>
  <dcterms:modified xsi:type="dcterms:W3CDTF">2023-03-07T12:13:07Z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